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66A4-5215-EFEB-8E57-EC622959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3419C-1951-F2BC-4981-7D349F7B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3ABF-7F18-4AE7-BA81-4A0547F54F8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D5FEE-9223-679A-D215-EE7A26CE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5B2A2-E9A1-AD38-18B5-8651476C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FF52-580F-4D91-B75D-6D4CBFF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06AD6-07A6-E8A9-0F6A-7371CCEB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AA3EE-F6BB-40B6-4929-9EE43FD84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41AAF-6551-5E39-46E4-0141FF304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3ABF-7F18-4AE7-BA81-4A0547F54F8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7BAF-25DB-9C2B-E4C4-4D3BC9C8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1ACB-BEC5-7A07-82F9-E0C5D2F4D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FF52-580F-4D91-B75D-6D4CBFFD8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3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416A5-2C44-5271-3C5E-550F1FFF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</a:t>
            </a:r>
            <a:br>
              <a:rPr lang="en-GB"/>
            </a:br>
            <a:r>
              <a:rPr lang="en-GB"/>
              <a:t>asthma control and remission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10985-F5F0-FC07-4621-417E15123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89D30-BD5B-8773-B529-6A945A9E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play diverse, yet often overlapping, </a:t>
            </a:r>
            <a:br>
              <a:rPr lang="en-GB"/>
            </a:br>
            <a:r>
              <a:rPr lang="en-GB"/>
              <a:t>roles in airway remodelling in asthma</a:t>
            </a:r>
            <a:r>
              <a:rPr lang="en-GB" baseline="30000"/>
              <a:t>1–9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FD156-382B-A939-8D30-770CA3542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8EF7EE-CFFB-34CB-C96C-CB2C4ED8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 for TSLP in airway remodelling</a:t>
            </a:r>
            <a:r>
              <a:rPr lang="en-GB" baseline="30000"/>
              <a:t>1–4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D392C-47DF-028C-8E66-A9D486301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E635D-3C1A-0DA4-10F6-6A5BD1E8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Genetic and environmental factors in asthma remission: </a:t>
            </a:r>
            <a:br>
              <a:rPr lang="en-GB"/>
            </a:br>
            <a:r>
              <a:rPr lang="en-GB"/>
              <a:t>a matter of the epithelium</a:t>
            </a:r>
            <a:r>
              <a:rPr lang="en-GB" baseline="30000"/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738A6-B52F-8E69-D45F-0FCA79639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4B7538-ACCA-A951-C13B-08BA3CA5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ABE93-0129-D0DD-3D5A-F15F3C761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C99EAC-636E-C5A8-5A9B-15A00B0B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severe asthma</a:t>
            </a:r>
            <a:r>
              <a:rPr lang="en-US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512D7-5E0C-1515-154E-720B14498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6B8E-BDAB-4CD2-00D4-93E5A0AD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 of interest 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22455-B1F0-C5CC-BC54-D16B93BA20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740AA5-7E60-8ECE-4823-E2646D8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 of airway remodelling in the asthmatic lung</a:t>
            </a:r>
            <a:r>
              <a:rPr lang="en-GB" baseline="30000"/>
              <a:t>1–5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02DE4-087F-2329-643E-C4644EA9C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2BE84-852B-6004-7806-454AE44B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consequences of airway remodelling</a:t>
            </a:r>
            <a:r>
              <a:rPr lang="en-GB" baseline="30000"/>
              <a:t>1–6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E8AEA-DC74-7F11-7519-FB66839ED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CC553-84E8-E743-6E70-3140D78E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play diverse, yet often overlapping, </a:t>
            </a:r>
            <a:br>
              <a:rPr lang="en-GB"/>
            </a:br>
            <a:r>
              <a:rPr lang="en-GB"/>
              <a:t>roles in airway remodelling in asthma</a:t>
            </a:r>
            <a:r>
              <a:rPr lang="en-GB" baseline="30000"/>
              <a:t>1–9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88E2-B4E5-044D-701A-3315F00955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7713E-E120-1448-96B3-979499D0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play diverse, yet often overlapping, </a:t>
            </a:r>
            <a:br>
              <a:rPr lang="en-GB"/>
            </a:br>
            <a:r>
              <a:rPr lang="en-GB"/>
              <a:t>roles in airway remodelling in asthma</a:t>
            </a:r>
            <a:r>
              <a:rPr lang="en-GB" baseline="30000"/>
              <a:t>1,2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067B4-A487-9431-35F6-6E6F8A3A8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CE699-7174-0FD9-471A-770ED7B7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 for IL-25 in airway remodelling</a:t>
            </a:r>
            <a:r>
              <a:rPr lang="en-GB" baseline="30000"/>
              <a:t>1,2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8E3E5-FA90-0DEA-6407-244436E05B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84E45-1213-E0D6-DC24-109B1EB0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play diverse, yet often overlapping, </a:t>
            </a:r>
            <a:br>
              <a:rPr lang="en-GB"/>
            </a:br>
            <a:r>
              <a:rPr lang="en-GB"/>
              <a:t>roles in airway remodelling in asthma</a:t>
            </a:r>
            <a:r>
              <a:rPr lang="en-GB" baseline="30000"/>
              <a:t>1–5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9F26F-6088-34F3-FAF4-BC942A2C1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A6B4E-6CAB-E833-5E5E-E28FA0A0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 for IL-33 in airway remodelling</a:t>
            </a:r>
            <a:r>
              <a:rPr lang="en-GB" baseline="30000"/>
              <a:t>1–3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08221-47B3-BD4E-E725-673D9CAC8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C8E918D8-839A-4BA0-8B12-BAE004FE0560}"/>
</file>

<file path=customXml/itemProps2.xml><?xml version="1.0" encoding="utf-8"?>
<ds:datastoreItem xmlns:ds="http://schemas.openxmlformats.org/officeDocument/2006/customXml" ds:itemID="{D15D7374-9144-467C-9A01-BE7A8C639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308A4-DAE9-44CA-BE81-812D82CD75F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DFEEFC3-502E-4EAD-A996-CC00845112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role of epithelial cytokines in  asthma control and remission</vt:lpstr>
      <vt:lpstr>Conflict of interest disclosures</vt:lpstr>
      <vt:lpstr>Progression of airway remodelling in the asthmatic lung1–5</vt:lpstr>
      <vt:lpstr>Clinical consequences of airway remodelling1–6</vt:lpstr>
      <vt:lpstr>Epithelial cytokines can play diverse, yet often overlapping,  roles in airway remodelling in asthma1–9</vt:lpstr>
      <vt:lpstr>Epithelial cytokines can play diverse, yet often overlapping,  roles in airway remodelling in asthma1,2</vt:lpstr>
      <vt:lpstr>Evidence for IL-25 in airway remodelling1,2</vt:lpstr>
      <vt:lpstr>Epithelial cytokines can play diverse, yet often overlapping,  roles in airway remodelling in asthma1–5</vt:lpstr>
      <vt:lpstr>Evidence for IL-33 in airway remodelling1–3</vt:lpstr>
      <vt:lpstr>Epithelial cytokines can play diverse, yet often overlapping,  roles in airway remodelling in asthma1–9</vt:lpstr>
      <vt:lpstr>Evidence for TSLP in airway remodelling1–4</vt:lpstr>
      <vt:lpstr>Genetic and environmental factors in asthma remission:  a matter of the epithelium1</vt:lpstr>
      <vt:lpstr>Summary</vt:lpstr>
      <vt:lpstr>The future of severe asthma1,2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 asthma control and remission</dc:title>
  <dc:creator>Zoe Rogers</dc:creator>
  <cp:lastModifiedBy>Zoe Rogers</cp:lastModifiedBy>
  <cp:revision>1</cp:revision>
  <dcterms:created xsi:type="dcterms:W3CDTF">2024-02-08T13:53:55Z</dcterms:created>
  <dcterms:modified xsi:type="dcterms:W3CDTF">2024-02-08T13:53:55Z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